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IBM Plex Sans Medium" panose="020F0502020204030204" pitchFamily="34" charset="0"/>
      <p:regular r:id="rId16"/>
    </p:embeddedFont>
    <p:embeddedFont>
      <p:font typeface="Roboto" panose="020F0502020204030204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25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6890"/>
            <a:ext cx="6288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Student Helper Program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85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Budget Manager, Plagiarism Detector, and Time Manager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038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Anas Ahmed 2023114
                         Ayaan Azam  2023596
                         Raahim Ali     2023585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230C59-0D63-97A0-2017-2EA21E9CC060}"/>
              </a:ext>
            </a:extLst>
          </p:cNvPr>
          <p:cNvSpPr/>
          <p:nvPr/>
        </p:nvSpPr>
        <p:spPr>
          <a:xfrm>
            <a:off x="12876904" y="7734748"/>
            <a:ext cx="1753496" cy="494852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6083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Time Manager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Task Operations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Add, remove, defer tasks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 active and completed tasks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Visualizations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Graphical view of task dependencies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8B66B8-FFFF-CCFB-7515-047D052E20DE}"/>
              </a:ext>
            </a:extLst>
          </p:cNvPr>
          <p:cNvSpPr/>
          <p:nvPr/>
        </p:nvSpPr>
        <p:spPr>
          <a:xfrm>
            <a:off x="12876904" y="7734748"/>
            <a:ext cx="1753496" cy="494852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80182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Time Manager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Priority Queue: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Efficiently manages active, high-priority tasks for quick access.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List: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Tracks completed and pending tasks for dynamic update handling.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Scheduler Class: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Coordinates task timing and deadlines effectively.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 Class: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Visualizes and manages task dependencies and order relations.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84E52-A01C-82E7-D18F-35647FA7EE9D}"/>
              </a:ext>
            </a:extLst>
          </p:cNvPr>
          <p:cNvSpPr/>
          <p:nvPr/>
        </p:nvSpPr>
        <p:spPr>
          <a:xfrm>
            <a:off x="12876904" y="7734748"/>
            <a:ext cx="1753496" cy="494852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Solution: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Combines budgeting, plagiarism detection, and time management seamlessly.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Productivity: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Helps students optimize resources and deadlines effectively.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User-Focused Design: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Tailored features to meet diverse student needs and learning styles.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Future Potential: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Scalable platform supporting academic success and efficient workload handling.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7A172-966F-350A-C2BF-82C0C0F40F0D}"/>
              </a:ext>
            </a:extLst>
          </p:cNvPr>
          <p:cNvSpPr/>
          <p:nvPr/>
        </p:nvSpPr>
        <p:spPr>
          <a:xfrm>
            <a:off x="12876904" y="7734748"/>
            <a:ext cx="1753496" cy="494852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625691"/>
            <a:ext cx="8820983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                        Thank You!!</a:t>
            </a:r>
            <a:endParaRPr lang="en-US" sz="61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D92191-9833-7E98-95BF-631674916E0D}"/>
              </a:ext>
            </a:extLst>
          </p:cNvPr>
          <p:cNvSpPr/>
          <p:nvPr/>
        </p:nvSpPr>
        <p:spPr>
          <a:xfrm>
            <a:off x="12876904" y="7734748"/>
            <a:ext cx="1753496" cy="494852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Program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Comprehensive Tool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Budgeting, plagiarism detection, and task management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for student resource and time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Budget Manager Functionality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Allocation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Distributes budget based on user priorities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30906" y="5298281"/>
            <a:ext cx="32437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Preset &amp; Custom Options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budgeting suited to diverse needs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6652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Budget Manager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Input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Enter total budget and define priorities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Divide budget daily or weekly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History Tracking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accessed priorities over time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B3BAE-742A-22F6-284A-C7359CC3F09E}"/>
              </a:ext>
            </a:extLst>
          </p:cNvPr>
          <p:cNvSpPr/>
          <p:nvPr/>
        </p:nvSpPr>
        <p:spPr>
          <a:xfrm>
            <a:off x="12876904" y="7734748"/>
            <a:ext cx="1753496" cy="494852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35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Budget Manager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1267"/>
            <a:ext cx="170021" cy="1295519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303973" y="3471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Structures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9616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Stack for history tracking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303973" y="440388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List for priority management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993600"/>
            <a:ext cx="170021" cy="1295519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644134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Class Design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644134" y="548401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Priority class for calculations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644134" y="592621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BudgetManager class for managing priorities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7410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Plagiarism Detector Purpose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text similarities and plagiarized content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Produces detailed similarity reports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582F0-281D-29D5-5A5A-031F6CE1E6A5}"/>
              </a:ext>
            </a:extLst>
          </p:cNvPr>
          <p:cNvSpPr/>
          <p:nvPr/>
        </p:nvSpPr>
        <p:spPr>
          <a:xfrm>
            <a:off x="12876904" y="7734748"/>
            <a:ext cx="1753496" cy="494852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7536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Plagiarism Detector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Text Tokenization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n-grams for matching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798874" y="33423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919" y="3377684"/>
            <a:ext cx="2865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Similarity Comparison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Compares source and target texts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50900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Report Generation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Details matches and percentages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752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Plagiarism Analysis &amp; Reports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Analysis Methods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Jaccard similarity on n-grams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complexity via Flesch Reading Ease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Report Components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Timestamp of analysis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 and target document details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Plagiarism percentage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D31A2-5396-CCB4-609D-BE0D2C97D895}"/>
              </a:ext>
            </a:extLst>
          </p:cNvPr>
          <p:cNvSpPr/>
          <p:nvPr/>
        </p:nvSpPr>
        <p:spPr>
          <a:xfrm>
            <a:off x="12876904" y="7734748"/>
            <a:ext cx="1753496" cy="494852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3"/>
            <a:ext cx="6237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Time Manager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Task Prioritization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Organize by urgency and importance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Dependencies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 task relationships and order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Deadline Tracking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deadlines visible and manageable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Custom</PresentationFormat>
  <Paragraphs>84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Roboto</vt:lpstr>
      <vt:lpstr>IBM Plex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u2023114</cp:lastModifiedBy>
  <cp:revision>2</cp:revision>
  <dcterms:created xsi:type="dcterms:W3CDTF">2025-05-07T21:45:35Z</dcterms:created>
  <dcterms:modified xsi:type="dcterms:W3CDTF">2025-05-07T21:46:58Z</dcterms:modified>
</cp:coreProperties>
</file>